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</p:sldIdLst>
  <p:sldSz cx="32399288" cy="4319905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>
          <p15:clr>
            <a:srgbClr val="A4A3A4"/>
          </p15:clr>
        </p15:guide>
        <p15:guide id="2" pos="102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3" d="100"/>
          <a:sy n="13" d="100"/>
        </p:scale>
        <p:origin x="2444" y="96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050000" y="7070003"/>
            <a:ext cx="24300001" cy="15039999"/>
          </a:xfrm>
        </p:spPr>
        <p:txBody>
          <a:bodyPr anchor="b"/>
          <a:lstStyle>
            <a:lvl1pPr algn="ctr">
              <a:defRPr sz="1594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050000" y="22690002"/>
            <a:ext cx="24300001" cy="10429996"/>
          </a:xfrm>
        </p:spPr>
        <p:txBody>
          <a:bodyPr/>
          <a:lstStyle>
            <a:lvl1pPr marL="0" indent="0" algn="ctr">
              <a:buNone/>
              <a:defRPr sz="6380"/>
            </a:lvl1pPr>
            <a:lvl2pPr marL="1214755" indent="0" algn="ctr">
              <a:buNone/>
              <a:defRPr sz="5315"/>
            </a:lvl2pPr>
            <a:lvl3pPr marL="2430145" indent="0" algn="ctr">
              <a:buNone/>
              <a:defRPr sz="4785"/>
            </a:lvl3pPr>
            <a:lvl4pPr marL="3644900" indent="0" algn="ctr">
              <a:buNone/>
              <a:defRPr sz="4250"/>
            </a:lvl4pPr>
            <a:lvl5pPr marL="4860290" indent="0" algn="ctr">
              <a:buNone/>
              <a:defRPr sz="4250"/>
            </a:lvl5pPr>
            <a:lvl6pPr marL="6075045" indent="0" algn="ctr">
              <a:buNone/>
              <a:defRPr sz="4250"/>
            </a:lvl6pPr>
            <a:lvl7pPr marL="7289800" indent="0" algn="ctr">
              <a:buNone/>
              <a:defRPr sz="4250"/>
            </a:lvl7pPr>
            <a:lvl8pPr marL="8505190" indent="0" algn="ctr">
              <a:buNone/>
              <a:defRPr sz="4250"/>
            </a:lvl8pPr>
            <a:lvl9pPr marL="9719945" indent="0" algn="ctr">
              <a:buNone/>
              <a:defRPr sz="425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14117DC6-7A0B-71AB-99DE-ECADA4017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33BB68AD-3B3B-7A19-5CA7-676473A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DA03773A-61A1-901B-69E8-3B72AB796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DE05E-A1C5-4219-9492-E965C2EC6B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06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83E6F5B0-6808-4040-00D3-9639F99ED7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2D8534A3-DF44-742A-FC73-43C47A72D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9A663C13-234E-CC0B-A735-82C842436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C649A-1E71-4E7D-94B7-E4A22CC4C6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345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10625" y="10770003"/>
            <a:ext cx="27945002" cy="17969996"/>
          </a:xfrm>
        </p:spPr>
        <p:txBody>
          <a:bodyPr anchor="b"/>
          <a:lstStyle>
            <a:lvl1pPr>
              <a:defRPr sz="1594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10625" y="28910002"/>
            <a:ext cx="27945002" cy="9449996"/>
          </a:xfrm>
        </p:spPr>
        <p:txBody>
          <a:bodyPr/>
          <a:lstStyle>
            <a:lvl1pPr marL="0" indent="0">
              <a:buNone/>
              <a:defRPr sz="6380">
                <a:solidFill>
                  <a:schemeClr val="tx1">
                    <a:tint val="75000"/>
                  </a:schemeClr>
                </a:solidFill>
              </a:defRPr>
            </a:lvl1pPr>
            <a:lvl2pPr marL="1214755" indent="0">
              <a:buNone/>
              <a:defRPr sz="5315">
                <a:solidFill>
                  <a:schemeClr val="tx1">
                    <a:tint val="75000"/>
                  </a:schemeClr>
                </a:solidFill>
              </a:defRPr>
            </a:lvl2pPr>
            <a:lvl3pPr marL="2430145" indent="0">
              <a:buNone/>
              <a:defRPr sz="4785">
                <a:solidFill>
                  <a:schemeClr val="tx1">
                    <a:tint val="75000"/>
                  </a:schemeClr>
                </a:solidFill>
              </a:defRPr>
            </a:lvl3pPr>
            <a:lvl4pPr marL="364490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4pPr>
            <a:lvl5pPr marL="486029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5pPr>
            <a:lvl6pPr marL="6075045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6pPr>
            <a:lvl7pPr marL="728980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7pPr>
            <a:lvl8pPr marL="850519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8pPr>
            <a:lvl9pPr marL="9719945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58E03761-EA77-E526-9886-666E77CA93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BFB03517-F049-4812-ED8B-E747F051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2A43742-D99D-9137-EA2D-FBCCFA46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FBAF7-8E11-476E-A4A0-7C023FEA0A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92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620000" y="10079999"/>
            <a:ext cx="14288401" cy="2851000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6491601" y="10079999"/>
            <a:ext cx="14288401" cy="2851000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1C9B2E1-E6ED-4716-43C6-4A372E7D48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2A17DE43-E95B-9BBD-3497-C99173A4C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3CE25EFA-C0F4-8753-256D-7B5F717D8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6074E-7394-4E18-BC4F-C680E7530C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43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20" y="2300000"/>
            <a:ext cx="27945002" cy="835000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53829" y="11202758"/>
            <a:ext cx="12951428" cy="5189997"/>
          </a:xfrm>
        </p:spPr>
        <p:txBody>
          <a:bodyPr anchor="ctr"/>
          <a:lstStyle>
            <a:lvl1pPr marL="0" indent="0">
              <a:buNone/>
              <a:defRPr sz="7440"/>
            </a:lvl1pPr>
            <a:lvl2pPr marL="1214755" indent="0">
              <a:buNone/>
              <a:defRPr sz="6380"/>
            </a:lvl2pPr>
            <a:lvl3pPr marL="2430145" indent="0">
              <a:buNone/>
              <a:defRPr sz="5315"/>
            </a:lvl3pPr>
            <a:lvl4pPr marL="3644900" indent="0">
              <a:buNone/>
              <a:defRPr sz="4785"/>
            </a:lvl4pPr>
            <a:lvl5pPr marL="4860290" indent="0">
              <a:buNone/>
              <a:defRPr sz="4785"/>
            </a:lvl5pPr>
            <a:lvl6pPr marL="6075045" indent="0">
              <a:buNone/>
              <a:defRPr sz="4785"/>
            </a:lvl6pPr>
            <a:lvl7pPr marL="7289800" indent="0">
              <a:buNone/>
              <a:defRPr sz="4785"/>
            </a:lvl7pPr>
            <a:lvl8pPr marL="8505190" indent="0">
              <a:buNone/>
              <a:defRPr sz="4785"/>
            </a:lvl8pPr>
            <a:lvl9pPr marL="9719945" indent="0">
              <a:buNone/>
              <a:defRPr sz="478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153829" y="16789788"/>
            <a:ext cx="12951428" cy="22200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6627691" y="11202758"/>
            <a:ext cx="13015213" cy="5189997"/>
          </a:xfrm>
        </p:spPr>
        <p:txBody>
          <a:bodyPr anchor="ctr"/>
          <a:lstStyle>
            <a:lvl1pPr marL="0" indent="0">
              <a:buNone/>
              <a:defRPr sz="7440"/>
            </a:lvl1pPr>
            <a:lvl2pPr marL="1214755" indent="0">
              <a:buNone/>
              <a:defRPr sz="6380"/>
            </a:lvl2pPr>
            <a:lvl3pPr marL="2430145" indent="0">
              <a:buNone/>
              <a:defRPr sz="5315"/>
            </a:lvl3pPr>
            <a:lvl4pPr marL="3644900" indent="0">
              <a:buNone/>
              <a:defRPr sz="4785"/>
            </a:lvl4pPr>
            <a:lvl5pPr marL="4860290" indent="0">
              <a:buNone/>
              <a:defRPr sz="4785"/>
            </a:lvl5pPr>
            <a:lvl6pPr marL="6075045" indent="0">
              <a:buNone/>
              <a:defRPr sz="4785"/>
            </a:lvl6pPr>
            <a:lvl7pPr marL="7289800" indent="0">
              <a:buNone/>
              <a:defRPr sz="4785"/>
            </a:lvl7pPr>
            <a:lvl8pPr marL="8505190" indent="0">
              <a:buNone/>
              <a:defRPr sz="4785"/>
            </a:lvl8pPr>
            <a:lvl9pPr marL="9719945" indent="0">
              <a:buNone/>
              <a:defRPr sz="478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6627691" y="16789788"/>
            <a:ext cx="13015213" cy="22200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6D6F8CE9-7820-CCA4-14EA-14946A05C1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>
            <a:extLst>
              <a:ext uri="{FF2B5EF4-FFF2-40B4-BE49-F238E27FC236}">
                <a16:creationId xmlns:a16="http://schemas.microsoft.com/office/drawing/2014/main" id="{7986441B-7556-6893-2E35-A66F89A6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>
            <a:extLst>
              <a:ext uri="{FF2B5EF4-FFF2-40B4-BE49-F238E27FC236}">
                <a16:creationId xmlns:a16="http://schemas.microsoft.com/office/drawing/2014/main" id="{B1BDAB69-373E-FF08-F918-50E7819A1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7629A-D383-4E94-A624-652898BB3F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0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655FAB14-039D-E237-54A0-BCB182D932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EC6ACF50-48B2-B22D-CE6F-B331F88DA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978BEDC-65A6-2FA6-5B54-4813D363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0DDAB-A9AA-4B3F-9935-EFA9A9262A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29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AB7C75B6-E6E3-4AA3-9F48-7A113E2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7480E212-3D1D-3717-555A-419F8936D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D9AC83AB-891A-25DB-4C0A-376B3586C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C76A0-925E-4887-B8B2-DDA38C2866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12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20" y="2880000"/>
            <a:ext cx="10449843" cy="10079999"/>
          </a:xfrm>
        </p:spPr>
        <p:txBody>
          <a:bodyPr anchor="b"/>
          <a:lstStyle>
            <a:lvl1pPr>
              <a:defRPr sz="850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774221" y="6220000"/>
            <a:ext cx="16402501" cy="30699998"/>
          </a:xfrm>
        </p:spPr>
        <p:txBody>
          <a:bodyPr/>
          <a:lstStyle>
            <a:lvl1pPr>
              <a:defRPr sz="8505"/>
            </a:lvl1pPr>
            <a:lvl2pPr>
              <a:defRPr sz="7440"/>
            </a:lvl2pPr>
            <a:lvl3pPr>
              <a:defRPr sz="6380"/>
            </a:lvl3pPr>
            <a:lvl4pPr>
              <a:defRPr sz="5315"/>
            </a:lvl4pPr>
            <a:lvl5pPr>
              <a:defRPr sz="5315"/>
            </a:lvl5pPr>
            <a:lvl6pPr>
              <a:defRPr sz="5315"/>
            </a:lvl6pPr>
            <a:lvl7pPr>
              <a:defRPr sz="5315"/>
            </a:lvl7pPr>
            <a:lvl8pPr>
              <a:defRPr sz="5315"/>
            </a:lvl8pPr>
            <a:lvl9pPr>
              <a:defRPr sz="531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31720" y="12959999"/>
            <a:ext cx="10449843" cy="24010002"/>
          </a:xfrm>
        </p:spPr>
        <p:txBody>
          <a:bodyPr/>
          <a:lstStyle>
            <a:lvl1pPr marL="0" indent="0">
              <a:buNone/>
              <a:defRPr sz="4250"/>
            </a:lvl1pPr>
            <a:lvl2pPr marL="1214755" indent="0">
              <a:buNone/>
              <a:defRPr sz="3720"/>
            </a:lvl2pPr>
            <a:lvl3pPr marL="2430145" indent="0">
              <a:buNone/>
              <a:defRPr sz="3190"/>
            </a:lvl3pPr>
            <a:lvl4pPr marL="3644900" indent="0">
              <a:buNone/>
              <a:defRPr sz="2655"/>
            </a:lvl4pPr>
            <a:lvl5pPr marL="4860290" indent="0">
              <a:buNone/>
              <a:defRPr sz="2655"/>
            </a:lvl5pPr>
            <a:lvl6pPr marL="6075045" indent="0">
              <a:buNone/>
              <a:defRPr sz="2655"/>
            </a:lvl6pPr>
            <a:lvl7pPr marL="7289800" indent="0">
              <a:buNone/>
              <a:defRPr sz="2655"/>
            </a:lvl7pPr>
            <a:lvl8pPr marL="8505190" indent="0">
              <a:buNone/>
              <a:defRPr sz="2655"/>
            </a:lvl8pPr>
            <a:lvl9pPr marL="9719945" indent="0">
              <a:buNone/>
              <a:defRPr sz="265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4C4828AB-0D7D-9C82-BD6B-7DC62C0EC5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347AEA16-12B9-F1F1-5F02-90DECDE13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8955992D-1D52-E91A-8F8D-7073A3EFB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D407A-8480-4E0D-B4D0-43CACCFAFA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587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1720" y="2880000"/>
            <a:ext cx="11069334" cy="10079999"/>
          </a:xfrm>
        </p:spPr>
        <p:txBody>
          <a:bodyPr anchor="b"/>
          <a:lstStyle>
            <a:lvl1pPr>
              <a:defRPr sz="850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774221" y="2880006"/>
            <a:ext cx="16402501" cy="34039998"/>
          </a:xfrm>
        </p:spPr>
        <p:txBody>
          <a:bodyPr/>
          <a:lstStyle>
            <a:lvl1pPr marL="0" indent="0">
              <a:buNone/>
              <a:defRPr sz="8505"/>
            </a:lvl1pPr>
            <a:lvl2pPr marL="1214755" indent="0">
              <a:buNone/>
              <a:defRPr sz="7440"/>
            </a:lvl2pPr>
            <a:lvl3pPr marL="2430145" indent="0">
              <a:buNone/>
              <a:defRPr sz="6380"/>
            </a:lvl3pPr>
            <a:lvl4pPr marL="3644900" indent="0">
              <a:buNone/>
              <a:defRPr sz="5315"/>
            </a:lvl4pPr>
            <a:lvl5pPr marL="4860290" indent="0">
              <a:buNone/>
              <a:defRPr sz="5315"/>
            </a:lvl5pPr>
            <a:lvl6pPr marL="6075045" indent="0">
              <a:buNone/>
              <a:defRPr sz="5315"/>
            </a:lvl6pPr>
            <a:lvl7pPr marL="7289800" indent="0">
              <a:buNone/>
              <a:defRPr sz="5315"/>
            </a:lvl7pPr>
            <a:lvl8pPr marL="8505190" indent="0">
              <a:buNone/>
              <a:defRPr sz="5315"/>
            </a:lvl8pPr>
            <a:lvl9pPr marL="9719945" indent="0">
              <a:buNone/>
              <a:defRPr sz="5315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31720" y="12959999"/>
            <a:ext cx="11069334" cy="24010002"/>
          </a:xfrm>
        </p:spPr>
        <p:txBody>
          <a:bodyPr/>
          <a:lstStyle>
            <a:lvl1pPr marL="0" indent="0">
              <a:buNone/>
              <a:defRPr sz="5315"/>
            </a:lvl1pPr>
            <a:lvl2pPr marL="1214755" indent="0">
              <a:buNone/>
              <a:defRPr sz="4785"/>
            </a:lvl2pPr>
            <a:lvl3pPr marL="2430145" indent="0">
              <a:buNone/>
              <a:defRPr sz="4250"/>
            </a:lvl3pPr>
            <a:lvl4pPr marL="3644900" indent="0">
              <a:buNone/>
              <a:defRPr sz="3720"/>
            </a:lvl4pPr>
            <a:lvl5pPr marL="4860290" indent="0">
              <a:buNone/>
              <a:defRPr sz="3720"/>
            </a:lvl5pPr>
            <a:lvl6pPr marL="6075045" indent="0">
              <a:buNone/>
              <a:defRPr sz="3720"/>
            </a:lvl6pPr>
            <a:lvl7pPr marL="7289800" indent="0">
              <a:buNone/>
              <a:defRPr sz="3720"/>
            </a:lvl7pPr>
            <a:lvl8pPr marL="8505190" indent="0">
              <a:buNone/>
              <a:defRPr sz="3720"/>
            </a:lvl8pPr>
            <a:lvl9pPr marL="9719945" indent="0">
              <a:buNone/>
              <a:defRPr sz="372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1FEE32EA-7EB9-1AEB-07EC-2AF1E2C4F0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6053C65F-A2AA-D5EE-F6A7-8B2D4A4CF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AA815B13-F1C2-3F69-0FA4-C81029418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062D7-0134-45C0-AB14-11729E9F66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981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E038B319-4854-C1ED-0D81-779E1317CA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F5B856CE-4880-AF53-ED19-3F547A181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D2A5F9F0-2A1C-6191-3846-CB73067A9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121E0-78FE-422A-8202-491FC49E49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84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23490001" y="1730003"/>
            <a:ext cx="7290000" cy="3685999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620000" y="1730003"/>
            <a:ext cx="21447393" cy="3685999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5AAD542B-1625-BE7D-2498-E2EF79CFD2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8ACCF31C-B0AE-EAA1-D0CF-155C83E2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63F94DE9-0758-3070-F6DB-EBCB1500E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4006F-C31A-4613-899F-DC2B4632AB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189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>
            <a:extLst>
              <a:ext uri="{FF2B5EF4-FFF2-40B4-BE49-F238E27FC236}">
                <a16:creationId xmlns:a16="http://schemas.microsoft.com/office/drawing/2014/main" id="{62422BDA-1444-6563-7537-CC6D282E3F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1730375"/>
            <a:ext cx="29160788" cy="719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1"/>
              <a:t>单击此处编辑母版标题样式</a:t>
            </a:r>
          </a:p>
        </p:txBody>
      </p:sp>
      <p:sp>
        <p:nvSpPr>
          <p:cNvPr id="1027" name="文本占位符 1026">
            <a:extLst>
              <a:ext uri="{FF2B5EF4-FFF2-40B4-BE49-F238E27FC236}">
                <a16:creationId xmlns:a16="http://schemas.microsoft.com/office/drawing/2014/main" id="{28996C4B-4742-5108-E579-E66FD322EC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619250" y="10080625"/>
            <a:ext cx="29160788" cy="285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1"/>
              <a:t>单击此处编辑母版文本样式</a:t>
            </a:r>
          </a:p>
          <a:p>
            <a:pPr lvl="1"/>
            <a:r>
              <a:rPr lang="ja-JP" altLang="en-US" noProof="1"/>
              <a:t>第二级</a:t>
            </a:r>
          </a:p>
          <a:p>
            <a:pPr lvl="2"/>
            <a:r>
              <a:rPr lang="ja-JP" altLang="en-US" noProof="1"/>
              <a:t>第三级</a:t>
            </a:r>
          </a:p>
          <a:p>
            <a:pPr lvl="3"/>
            <a:r>
              <a:rPr lang="ja-JP" altLang="en-US" noProof="1"/>
              <a:t>第四级</a:t>
            </a:r>
          </a:p>
          <a:p>
            <a:pPr lvl="4"/>
            <a:r>
              <a:rPr lang="ja-JP" altLang="en-US" noProof="1"/>
              <a:t>第五级</a:t>
            </a:r>
          </a:p>
        </p:txBody>
      </p:sp>
      <p:sp>
        <p:nvSpPr>
          <p:cNvPr id="1028" name="日期占位符 1027">
            <a:extLst>
              <a:ext uri="{FF2B5EF4-FFF2-40B4-BE49-F238E27FC236}">
                <a16:creationId xmlns:a16="http://schemas.microsoft.com/office/drawing/2014/main" id="{FC7D5B3B-C2BB-7F18-1C8E-1F7DB70BC7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19250" y="39339838"/>
            <a:ext cx="7561263" cy="30003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496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>
            <a:extLst>
              <a:ext uri="{FF2B5EF4-FFF2-40B4-BE49-F238E27FC236}">
                <a16:creationId xmlns:a16="http://schemas.microsoft.com/office/drawing/2014/main" id="{BD438088-28B7-42AD-58FC-6861D203F9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69638" y="39339838"/>
            <a:ext cx="10260012" cy="30003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496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>
            <a:extLst>
              <a:ext uri="{FF2B5EF4-FFF2-40B4-BE49-F238E27FC236}">
                <a16:creationId xmlns:a16="http://schemas.microsoft.com/office/drawing/2014/main" id="{9B0CFBFE-E139-076D-7D7E-973799F5F3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20363" y="39339838"/>
            <a:ext cx="7559675" cy="300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4900" smtClean="0"/>
            </a:lvl1pPr>
          </a:lstStyle>
          <a:p>
            <a:pPr>
              <a:defRPr/>
            </a:pPr>
            <a:fld id="{13A21531-5BE6-4859-947F-3C0A289E01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240088" rtl="0" eaLnBrk="0" fontAlgn="base" hangingPunct="0">
        <a:spcBef>
          <a:spcPct val="0"/>
        </a:spcBef>
        <a:spcAft>
          <a:spcPct val="0"/>
        </a:spcAft>
        <a:defRPr sz="155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240088" rtl="0" eaLnBrk="0" fontAlgn="base" hangingPunct="0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3240088" rtl="0" eaLnBrk="0" fontAlgn="base" hangingPunct="0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3240088" rtl="0" eaLnBrk="0" fontAlgn="base" hangingPunct="0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3240088" rtl="0" eaLnBrk="0" fontAlgn="base" hangingPunct="0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3240088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3240088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3240088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3240088" rtl="0" fontAlgn="base">
        <a:spcBef>
          <a:spcPct val="0"/>
        </a:spcBef>
        <a:spcAft>
          <a:spcPct val="0"/>
        </a:spcAft>
        <a:defRPr sz="155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1214438" indent="-1214438" algn="l" defTabSz="3240088" rtl="0" eaLnBrk="0" fontAlgn="base" hangingPunct="0">
        <a:spcBef>
          <a:spcPts val="350"/>
        </a:spcBef>
        <a:spcAft>
          <a:spcPct val="0"/>
        </a:spcAft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1pPr>
      <a:lvl2pPr marL="2632075" lvl="1" indent="-1011238" algn="l" defTabSz="3240088" rtl="0" eaLnBrk="0" fontAlgn="base" hangingPunct="0">
        <a:spcBef>
          <a:spcPts val="350"/>
        </a:spcBef>
        <a:spcAft>
          <a:spcPct val="0"/>
        </a:spcAft>
        <a:buChar char="–"/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4049713" lvl="2" indent="-809625" algn="l" defTabSz="3240088" rtl="0" eaLnBrk="0" fontAlgn="base" hangingPunct="0">
        <a:spcBef>
          <a:spcPts val="350"/>
        </a:spcBef>
        <a:spcAft>
          <a:spcPct val="0"/>
        </a:spcAft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5670550" lvl="3" indent="-811213" algn="l" defTabSz="3240088" rtl="0" eaLnBrk="0" fontAlgn="base" hangingPunct="0">
        <a:spcBef>
          <a:spcPts val="350"/>
        </a:spcBef>
        <a:spcAft>
          <a:spcPct val="0"/>
        </a:spcAft>
        <a:buChar char="–"/>
        <a:defRPr sz="7000" kern="1200">
          <a:solidFill>
            <a:schemeClr val="tx1"/>
          </a:solidFill>
          <a:latin typeface="+mn-lt"/>
          <a:ea typeface="+mn-ea"/>
          <a:cs typeface="+mn-cs"/>
        </a:defRPr>
      </a:lvl4pPr>
      <a:lvl5pPr marL="7289800" lvl="4" indent="-809625" algn="l" defTabSz="3240088" rtl="0" eaLnBrk="0" fontAlgn="base" hangingPunct="0">
        <a:spcBef>
          <a:spcPts val="350"/>
        </a:spcBef>
        <a:spcAft>
          <a:spcPct val="0"/>
        </a:spcAft>
        <a:buChar char="»"/>
        <a:defRPr sz="7000" kern="1200">
          <a:solidFill>
            <a:schemeClr val="tx1"/>
          </a:solidFill>
          <a:latin typeface="+mn-lt"/>
          <a:ea typeface="+mn-ea"/>
          <a:cs typeface="+mn-cs"/>
        </a:defRPr>
      </a:lvl5pPr>
      <a:lvl6pPr marL="8909685" lvl="5" indent="-810260" algn="l" defTabSz="3239770" eaLnBrk="1" fontAlgn="base" latinLnBrk="0" hangingPunct="1">
        <a:lnSpc>
          <a:spcPct val="100000"/>
        </a:lnSpc>
        <a:spcBef>
          <a:spcPts val="35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0530205" lvl="6" indent="-810260" algn="l" defTabSz="3239770" eaLnBrk="1" fontAlgn="base" latinLnBrk="0" hangingPunct="1">
        <a:lnSpc>
          <a:spcPct val="100000"/>
        </a:lnSpc>
        <a:spcBef>
          <a:spcPts val="35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2150090" lvl="7" indent="-810260" algn="l" defTabSz="3239770" eaLnBrk="1" fontAlgn="base" latinLnBrk="0" hangingPunct="1">
        <a:lnSpc>
          <a:spcPct val="100000"/>
        </a:lnSpc>
        <a:spcBef>
          <a:spcPts val="35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3769975" lvl="8" indent="-810260" algn="l" defTabSz="3239770" eaLnBrk="1" fontAlgn="base" latinLnBrk="0" hangingPunct="1">
        <a:lnSpc>
          <a:spcPct val="100000"/>
        </a:lnSpc>
        <a:spcBef>
          <a:spcPts val="350"/>
        </a:spcBef>
        <a:spcAft>
          <a:spcPct val="0"/>
        </a:spcAft>
        <a:buChar char="»"/>
        <a:defRPr sz="708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323977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38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619885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323977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486029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6480175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810006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9719945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1133983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1295971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50">
            <a:extLst>
              <a:ext uri="{FF2B5EF4-FFF2-40B4-BE49-F238E27FC236}">
                <a16:creationId xmlns:a16="http://schemas.microsoft.com/office/drawing/2014/main" id="{576CF2C3-152F-4C31-1933-EF0AAD45D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21113" y="9840913"/>
            <a:ext cx="15244762" cy="3213735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57515" tIns="78757" rIns="157515" bIns="78757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8500">
              <a:latin typeface="Calibri" panose="020F0502020204030204" pitchFamily="34" charset="0"/>
            </a:endParaRPr>
          </a:p>
        </p:txBody>
      </p:sp>
      <p:sp>
        <p:nvSpPr>
          <p:cNvPr id="2051" name="AutoShape 4">
            <a:extLst>
              <a:ext uri="{FF2B5EF4-FFF2-40B4-BE49-F238E27FC236}">
                <a16:creationId xmlns:a16="http://schemas.microsoft.com/office/drawing/2014/main" id="{F1D157E4-230C-D890-CFF3-2AD4861EF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" y="9802813"/>
            <a:ext cx="15246350" cy="3217545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57515" tIns="78757" rIns="157515" bIns="78757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8500">
              <a:latin typeface="Calibri" panose="020F0502020204030204" pitchFamily="34" charset="0"/>
            </a:endParaRPr>
          </a:p>
        </p:txBody>
      </p:sp>
      <p:sp>
        <p:nvSpPr>
          <p:cNvPr id="2052" name="Text Box 9">
            <a:extLst>
              <a:ext uri="{FF2B5EF4-FFF2-40B4-BE49-F238E27FC236}">
                <a16:creationId xmlns:a16="http://schemas.microsoft.com/office/drawing/2014/main" id="{61EA1594-5EAC-9BDF-06AC-F003C78DD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11777663"/>
            <a:ext cx="14701838" cy="1769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053" name="Text Box 10">
            <a:extLst>
              <a:ext uri="{FF2B5EF4-FFF2-40B4-BE49-F238E27FC236}">
                <a16:creationId xmlns:a16="http://schemas.microsoft.com/office/drawing/2014/main" id="{49ADEAFE-CC73-8E16-F13C-F01F0AC2A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6388" y="29233813"/>
            <a:ext cx="9299575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8500" b="1">
                <a:latin typeface="Calibri" panose="020F0502020204030204" pitchFamily="34" charset="0"/>
              </a:rPr>
              <a:t>实验方法 </a:t>
            </a:r>
            <a:r>
              <a:rPr lang="en-US" altLang="zh-CN" sz="8500" b="1">
                <a:latin typeface="Calibri" panose="020F0502020204030204" pitchFamily="34" charset="0"/>
              </a:rPr>
              <a:t>Methods</a:t>
            </a:r>
          </a:p>
        </p:txBody>
      </p:sp>
      <p:sp>
        <p:nvSpPr>
          <p:cNvPr id="2054" name="Text Box 11">
            <a:extLst>
              <a:ext uri="{FF2B5EF4-FFF2-40B4-BE49-F238E27FC236}">
                <a16:creationId xmlns:a16="http://schemas.microsoft.com/office/drawing/2014/main" id="{C73A92DD-7863-2A0C-6FAA-6F757067F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68800" y="29825950"/>
            <a:ext cx="133096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8500" b="1">
                <a:latin typeface="Calibri" panose="020F0502020204030204" pitchFamily="34" charset="0"/>
              </a:rPr>
              <a:t>实验结论 </a:t>
            </a:r>
            <a:r>
              <a:rPr lang="en-US" altLang="zh-CN" sz="8500" b="1">
                <a:latin typeface="Calibri" panose="020F0502020204030204" pitchFamily="34" charset="0"/>
              </a:rPr>
              <a:t>Conclusions</a:t>
            </a:r>
          </a:p>
        </p:txBody>
      </p:sp>
      <p:sp>
        <p:nvSpPr>
          <p:cNvPr id="2055" name="AutoShape 13">
            <a:extLst>
              <a:ext uri="{FF2B5EF4-FFF2-40B4-BE49-F238E27FC236}">
                <a16:creationId xmlns:a16="http://schemas.microsoft.com/office/drawing/2014/main" id="{4C1B3C49-A2BB-3E36-D408-A70FA9AAC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156075"/>
            <a:ext cx="32399288" cy="5102225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0004" tIns="45001" rIns="90004" bIns="45001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85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56" name="Text Box 14">
            <a:extLst>
              <a:ext uri="{FF2B5EF4-FFF2-40B4-BE49-F238E27FC236}">
                <a16:creationId xmlns:a16="http://schemas.microsoft.com/office/drawing/2014/main" id="{4F51E5F8-8B4A-915A-1543-0237FA693E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1038" y="4657725"/>
            <a:ext cx="27714575" cy="381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400" b="1">
                <a:latin typeface="Calibri" panose="020F0502020204030204" pitchFamily="34" charset="0"/>
              </a:rPr>
              <a:t>研究题目</a:t>
            </a:r>
            <a:r>
              <a:rPr lang="en-US" altLang="zh-CN" sz="12400" b="1">
                <a:latin typeface="Calibri" panose="020F0502020204030204" pitchFamily="34" charset="0"/>
              </a:rPr>
              <a:t>Title of the Research Study</a:t>
            </a:r>
          </a:p>
          <a:p>
            <a:pPr algn="ctr" eaLnBrk="1" hangingPunct="1"/>
            <a:r>
              <a:rPr lang="zh-CN" altLang="en-US" sz="7800" b="1">
                <a:latin typeface="Calibri" panose="020F0502020204030204" pitchFamily="34" charset="0"/>
              </a:rPr>
              <a:t>作者姓名 </a:t>
            </a:r>
            <a:r>
              <a:rPr lang="en-US" altLang="zh-CN" sz="7800" b="1">
                <a:latin typeface="Calibri" panose="020F0502020204030204" pitchFamily="34" charset="0"/>
              </a:rPr>
              <a:t>PEOPLE WHO DID THE STUDY</a:t>
            </a:r>
          </a:p>
          <a:p>
            <a:pPr algn="ctr" eaLnBrk="1" hangingPunct="1"/>
            <a:r>
              <a:rPr lang="zh-CN" altLang="en-US" sz="4000" b="1" i="1">
                <a:latin typeface="Calibri" panose="020F0502020204030204" pitchFamily="34" charset="0"/>
              </a:rPr>
              <a:t>单位名称 </a:t>
            </a:r>
            <a:r>
              <a:rPr lang="en-US" altLang="zh-CN" sz="4000" b="1" i="1">
                <a:latin typeface="Calibri" panose="020F0502020204030204" pitchFamily="34" charset="0"/>
              </a:rPr>
              <a:t>UNIVERSITIES AND/OR  HOSPITALS THEY ARE AFFILIATED WITH</a:t>
            </a:r>
            <a:endParaRPr lang="en-US" altLang="zh-CN" sz="7800">
              <a:latin typeface="Calibri" panose="020F0502020204030204" pitchFamily="34" charset="0"/>
            </a:endParaRPr>
          </a:p>
        </p:txBody>
      </p:sp>
      <p:sp>
        <p:nvSpPr>
          <p:cNvPr id="2057" name="Text Box 19">
            <a:extLst>
              <a:ext uri="{FF2B5EF4-FFF2-40B4-BE49-F238E27FC236}">
                <a16:creationId xmlns:a16="http://schemas.microsoft.com/office/drawing/2014/main" id="{B2D198A8-178F-4068-6F48-B8120EA2F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70425" y="21164550"/>
            <a:ext cx="61325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400" b="1" i="1">
                <a:latin typeface="Calibri" panose="020F0502020204030204" pitchFamily="34" charset="0"/>
              </a:rPr>
              <a:t>插图 </a:t>
            </a:r>
            <a:r>
              <a:rPr lang="en-US" altLang="zh-CN" sz="6400" b="1" i="1">
                <a:latin typeface="Calibri" panose="020F0502020204030204" pitchFamily="34" charset="0"/>
              </a:rPr>
              <a:t>Figure #1</a:t>
            </a:r>
          </a:p>
        </p:txBody>
      </p:sp>
      <p:sp>
        <p:nvSpPr>
          <p:cNvPr id="2058" name="Text Box 25">
            <a:extLst>
              <a:ext uri="{FF2B5EF4-FFF2-40B4-BE49-F238E27FC236}">
                <a16:creationId xmlns:a16="http://schemas.microsoft.com/office/drawing/2014/main" id="{1A3A3345-A06D-164F-1A5E-04565DD05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15800" y="21129625"/>
            <a:ext cx="6132513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400" b="1" i="1">
                <a:latin typeface="Calibri" panose="020F0502020204030204" pitchFamily="34" charset="0"/>
              </a:rPr>
              <a:t>插图 </a:t>
            </a:r>
            <a:r>
              <a:rPr lang="en-US" altLang="zh-CN" sz="6400" b="1" i="1">
                <a:latin typeface="Calibri" panose="020F0502020204030204" pitchFamily="34" charset="0"/>
              </a:rPr>
              <a:t>Figure #2</a:t>
            </a:r>
          </a:p>
        </p:txBody>
      </p:sp>
      <p:sp>
        <p:nvSpPr>
          <p:cNvPr id="2059" name="AutoShape 26">
            <a:extLst>
              <a:ext uri="{FF2B5EF4-FFF2-40B4-BE49-F238E27FC236}">
                <a16:creationId xmlns:a16="http://schemas.microsoft.com/office/drawing/2014/main" id="{8BA628D8-F864-0720-C50A-787030322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1200" y="22721888"/>
            <a:ext cx="6188075" cy="5116512"/>
          </a:xfrm>
          <a:prstGeom prst="flowChar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57515" tIns="78757" rIns="157515" bIns="78757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8500">
              <a:latin typeface="Calibri" panose="020F0502020204030204" pitchFamily="34" charset="0"/>
            </a:endParaRPr>
          </a:p>
        </p:txBody>
      </p:sp>
      <p:sp>
        <p:nvSpPr>
          <p:cNvPr id="2060" name="Text Box 27">
            <a:extLst>
              <a:ext uri="{FF2B5EF4-FFF2-40B4-BE49-F238E27FC236}">
                <a16:creationId xmlns:a16="http://schemas.microsoft.com/office/drawing/2014/main" id="{8822DC56-13BA-D419-8477-C9AD7FC04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54988" y="36590288"/>
            <a:ext cx="8497887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400">
                <a:latin typeface="Calibri" panose="020F0502020204030204" pitchFamily="34" charset="0"/>
              </a:rPr>
              <a:t>相关介绍</a:t>
            </a:r>
            <a:r>
              <a:rPr lang="en-US" altLang="zh-CN" sz="6400">
                <a:latin typeface="Calibri" panose="020F0502020204030204" pitchFamily="34" charset="0"/>
              </a:rPr>
              <a:t>Bibliography</a:t>
            </a:r>
          </a:p>
        </p:txBody>
      </p:sp>
      <p:sp>
        <p:nvSpPr>
          <p:cNvPr id="2061" name="Rectangle 35">
            <a:extLst>
              <a:ext uri="{FF2B5EF4-FFF2-40B4-BE49-F238E27FC236}">
                <a16:creationId xmlns:a16="http://schemas.microsoft.com/office/drawing/2014/main" id="{B8F9AE9C-45D3-0908-4410-EFD14E46A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52938" y="22648863"/>
            <a:ext cx="6750050" cy="5151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004" tIns="45001" rIns="90004" bIns="45001" anchor="ctr"/>
          <a:lstStyle>
            <a:lvl1pPr defTabSz="8985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8985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8985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8985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8985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300">
                <a:latin typeface="Times New Roman" panose="02020603050405020304" pitchFamily="18" charset="0"/>
              </a:rPr>
              <a:t>图表或图片</a:t>
            </a:r>
            <a:endParaRPr lang="en-US" altLang="zh-CN" sz="4300">
              <a:latin typeface="Times New Roman" panose="02020603050405020304" pitchFamily="18" charset="0"/>
            </a:endParaRPr>
          </a:p>
          <a:p>
            <a:pPr algn="ctr"/>
            <a:r>
              <a:rPr lang="en-US" altLang="zh-CN" sz="4300">
                <a:latin typeface="Times New Roman" panose="02020603050405020304" pitchFamily="18" charset="0"/>
              </a:rPr>
              <a:t>CHART or PICTURE</a:t>
            </a:r>
          </a:p>
        </p:txBody>
      </p:sp>
      <p:sp>
        <p:nvSpPr>
          <p:cNvPr id="2062" name="Text Box 36">
            <a:extLst>
              <a:ext uri="{FF2B5EF4-FFF2-40B4-BE49-F238E27FC236}">
                <a16:creationId xmlns:a16="http://schemas.microsoft.com/office/drawing/2014/main" id="{B25A9A32-C32F-2475-0929-ED1454940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5238" y="31384875"/>
            <a:ext cx="14157325" cy="1039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210" tIns="30104" rIns="60210" bIns="30104">
            <a:spAutoFit/>
          </a:bodyPr>
          <a:lstStyle>
            <a:lvl1pPr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en-US" altLang="zh-CN" sz="31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31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3100">
                <a:latin typeface="Times New Roman" panose="02020603050405020304" pitchFamily="18" charset="0"/>
              </a:rPr>
              <a:t>YyyyyyyyyyyyyyyyyyyyyyyyyyyyyyyyyyyyyyyyyyyyyyyyyyyyyyyyyyyyyyyyyyyyyyyyyyyyyyyyyyyyyyyyyyyyyyyyyyyyyyyyyyyyyyyyyyyyyyyyyyyyyyyyyyyyyyyyyyyyyyyyyyyyyyyyyyyyyyyYyyyyyyyyyyyyyyyyyyyyyyyyyyyyyyyyyyyyyyyyyyyyyyyyyyyyyyyyyyyyyy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</a:r>
          </a:p>
          <a:p>
            <a:pPr>
              <a:lnSpc>
                <a:spcPct val="95000"/>
              </a:lnSpc>
            </a:pPr>
            <a:endParaRPr lang="en-US" altLang="zh-CN" sz="31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31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xxxxxxxxxxxxxxxxxxxxxxxxxxxxxxxxxxxxxxxxxxxxxxxxxxxxxxxxxxxxxxxxxxxxxxxxxxxxxxxxxxxxxxxxxxxxxxxxxxxxxxxxxxxxxxxxxxxxxxxxxxxxxxxxxxxxxxxxxxxxxxxxxxxxxxxxxxxxxxxxxxxxxxxxxxxxxxxxxxxxxxxxxxxxxxx.</a:t>
            </a:r>
            <a:endParaRPr lang="en-US" altLang="zh-CN" sz="3100" b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endParaRPr lang="en-US" altLang="zh-CN" sz="3100" b="1">
              <a:latin typeface="Times New Roman" panose="02020603050405020304" pitchFamily="18" charset="0"/>
            </a:endParaRPr>
          </a:p>
          <a:p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2063" name="Text Box 38">
            <a:extLst>
              <a:ext uri="{FF2B5EF4-FFF2-40B4-BE49-F238E27FC236}">
                <a16:creationId xmlns:a16="http://schemas.microsoft.com/office/drawing/2014/main" id="{93A863DB-F5F7-950C-C0C4-7EC688464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08525" y="37976175"/>
            <a:ext cx="1364615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210" tIns="30104" rIns="60210" bIns="30104">
            <a:spAutoFit/>
          </a:bodyPr>
          <a:lstStyle>
            <a:lvl1pPr marL="334963" indent="-334963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endParaRPr lang="en-US" altLang="zh-CN" sz="2800" b="1" u="sng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Tx/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Xxxxxxxxxxxxxxxxxxxxxxxxxxxxxxxxxxxxxxxxxxxxxxxxxxxxxxxxxxxxxxxxxxxxxxxxxxxxxxxxxxxxxxxxxxx</a:t>
            </a:r>
          </a:p>
          <a:p>
            <a:pPr>
              <a:lnSpc>
                <a:spcPct val="95000"/>
              </a:lnSpc>
              <a:buFontTx/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Xxxxxxxxxxxxxxxxxxxxxxxxxxxxxxxxxxxxxxxxxxxxxxxxxxxxxxxxxxxxxxxxxxxxxxxxxxxxxxxxxxxxxxxxxxxx</a:t>
            </a:r>
          </a:p>
          <a:p>
            <a:pPr>
              <a:lnSpc>
                <a:spcPct val="95000"/>
              </a:lnSpc>
              <a:buFont typeface="Symbol" panose="05050102010706020507" pitchFamily="18" charset="2"/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Xxxxxxxxxxxxxxxxxxxxxxxxxxxxxxxxxxxxxxxxxxxxxxxxxxxxxxxxxxxxxxxxxxxxxxxxxxxxxxxxxxxxxxxxxxxxxxxxxxxxxxxxxxxxxxxxxxxxxxx</a:t>
            </a:r>
          </a:p>
          <a:p>
            <a:pPr>
              <a:lnSpc>
                <a:spcPct val="95000"/>
              </a:lnSpc>
              <a:buFont typeface="Symbol" panose="05050102010706020507" pitchFamily="18" charset="2"/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Xxxxxxxxxxxxxxxxxxxxxxxxxxxxxxxxxxxxxxxxxxxxxxxxxxxxxxxxxxxxxxxxxxxxxxxxxxxxxxxxxxx</a:t>
            </a:r>
          </a:p>
          <a:p>
            <a:pPr>
              <a:lnSpc>
                <a:spcPct val="95000"/>
              </a:lnSpc>
              <a:buFont typeface="Symbol" panose="05050102010706020507" pitchFamily="18" charset="2"/>
              <a:buAutoNum type="arabicPeriod"/>
            </a:pP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064" name="Text Box 39">
            <a:extLst>
              <a:ext uri="{FF2B5EF4-FFF2-40B4-BE49-F238E27FC236}">
                <a16:creationId xmlns:a16="http://schemas.microsoft.com/office/drawing/2014/main" id="{D69AB2AE-1FEF-24DC-ABAE-7AD17907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4338" y="11830050"/>
            <a:ext cx="14130337" cy="811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210" tIns="30104" rIns="60210" bIns="30104">
            <a:spAutoFit/>
          </a:bodyPr>
          <a:lstStyle>
            <a:lvl1pPr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en-US" altLang="zh-CN" sz="31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>
              <a:lnSpc>
                <a:spcPct val="95000"/>
              </a:lnSpc>
            </a:pPr>
            <a:endParaRPr lang="en-US" altLang="zh-CN" sz="31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31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zh-CN" sz="3100" b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2065" name="Text Box 40">
            <a:extLst>
              <a:ext uri="{FF2B5EF4-FFF2-40B4-BE49-F238E27FC236}">
                <a16:creationId xmlns:a16="http://schemas.microsoft.com/office/drawing/2014/main" id="{1F1AA4CF-9EC9-AF33-DBB1-CFD8F8C4E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95763" y="31513463"/>
            <a:ext cx="14298612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210" tIns="30104" rIns="60210" bIns="30104">
            <a:spAutoFit/>
          </a:bodyPr>
          <a:lstStyle>
            <a:lvl1pPr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603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6032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>
              <a:lnSpc>
                <a:spcPct val="95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zh-CN" sz="1900">
              <a:latin typeface="Times New Roman" panose="02020603050405020304" pitchFamily="18" charset="0"/>
            </a:endParaRPr>
          </a:p>
        </p:txBody>
      </p:sp>
      <p:sp>
        <p:nvSpPr>
          <p:cNvPr id="2066" name="Text Box 42">
            <a:extLst>
              <a:ext uri="{FF2B5EF4-FFF2-40B4-BE49-F238E27FC236}">
                <a16:creationId xmlns:a16="http://schemas.microsoft.com/office/drawing/2014/main" id="{CAF7C090-3613-CC30-E04E-A892BDFE5D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1425" y="10193338"/>
            <a:ext cx="9126538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8500" b="1">
                <a:latin typeface="Calibri" panose="020F0502020204030204" pitchFamily="34" charset="0"/>
              </a:rPr>
              <a:t>介绍 </a:t>
            </a:r>
            <a:r>
              <a:rPr lang="en-US" altLang="zh-CN" sz="8500" b="1">
                <a:latin typeface="Calibri" panose="020F0502020204030204" pitchFamily="34" charset="0"/>
              </a:rPr>
              <a:t>Introduction</a:t>
            </a:r>
          </a:p>
        </p:txBody>
      </p:sp>
      <p:sp>
        <p:nvSpPr>
          <p:cNvPr id="2067" name="Text Box 43">
            <a:extLst>
              <a:ext uri="{FF2B5EF4-FFF2-40B4-BE49-F238E27FC236}">
                <a16:creationId xmlns:a16="http://schemas.microsoft.com/office/drawing/2014/main" id="{E29C0723-FE0D-0AFC-2934-CBA3BE481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1600" y="10207625"/>
            <a:ext cx="91948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8500" b="1">
                <a:latin typeface="Calibri" panose="020F0502020204030204" pitchFamily="34" charset="0"/>
              </a:rPr>
              <a:t>实验成果 </a:t>
            </a:r>
            <a:r>
              <a:rPr lang="en-US" altLang="zh-CN" sz="8500" b="1"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068" name="Text Box 49">
            <a:extLst>
              <a:ext uri="{FF2B5EF4-FFF2-40B4-BE49-F238E27FC236}">
                <a16:creationId xmlns:a16="http://schemas.microsoft.com/office/drawing/2014/main" id="{B0DE8D40-841F-E6F9-60E0-96D415AD0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20850" y="6518275"/>
            <a:ext cx="4403725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1" rIns="90004" bIns="4500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7800" b="1">
                <a:latin typeface="Calibri" panose="020F0502020204030204" pitchFamily="34" charset="0"/>
              </a:rPr>
              <a:t>单位标识 </a:t>
            </a:r>
            <a:r>
              <a:rPr lang="en-US" altLang="zh-CN" sz="7800" b="1">
                <a:latin typeface="Calibri" panose="020F0502020204030204" pitchFamily="34" charset="0"/>
              </a:rPr>
              <a:t>Logo</a:t>
            </a:r>
          </a:p>
          <a:p>
            <a:pPr algn="ctr" eaLnBrk="1" hangingPunct="1">
              <a:spcBef>
                <a:spcPct val="50000"/>
              </a:spcBef>
            </a:pPr>
            <a:endParaRPr lang="en-US" altLang="zh-CN" sz="24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2069" name="图片 2" descr="cf8073a590669f9ad6000936223d4ed">
            <a:extLst>
              <a:ext uri="{FF2B5EF4-FFF2-40B4-BE49-F238E27FC236}">
                <a16:creationId xmlns:a16="http://schemas.microsoft.com/office/drawing/2014/main" id="{BFDB9E4D-2479-FEE1-E68C-49AC2E6DD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28"/>
          <a:stretch>
            <a:fillRect/>
          </a:stretch>
        </p:blipFill>
        <p:spPr bwMode="auto">
          <a:xfrm>
            <a:off x="0" y="-165100"/>
            <a:ext cx="32399288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377A996403064D97D59578740B9662" ma:contentTypeVersion="9" ma:contentTypeDescription="Create a new document." ma:contentTypeScope="" ma:versionID="b812be7065d27f5a48132f8219ba664d">
  <xsd:schema xmlns:xsd="http://www.w3.org/2001/XMLSchema" xmlns:xs="http://www.w3.org/2001/XMLSchema" xmlns:p="http://schemas.microsoft.com/office/2006/metadata/properties" xmlns:ns2="77a2d22a-d26f-4a28-8a82-9bcc02e53c6f" xmlns:ns3="a28c900f-1e1b-4ecb-bfbb-620a541b15ed" targetNamespace="http://schemas.microsoft.com/office/2006/metadata/properties" ma:root="true" ma:fieldsID="fd20dc2cb90d2df00788c3b6ed23dcfb" ns2:_="" ns3:_="">
    <xsd:import namespace="77a2d22a-d26f-4a28-8a82-9bcc02e53c6f"/>
    <xsd:import namespace="a28c900f-1e1b-4ecb-bfbb-620a541b15e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a2d22a-d26f-4a28-8a82-9bcc02e53c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9bac101e-57d3-4c9a-80e2-242aca2484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8c900f-1e1b-4ecb-bfbb-620a541b15ed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5db88ae4-0087-4dfa-80ac-da0e2d1f604f}" ma:internalName="TaxCatchAll" ma:showField="CatchAllData" ma:web="a28c900f-1e1b-4ecb-bfbb-620a541b15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8D4235-D704-4C29-9C6A-D12F64D2E346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7a2d22a-d26f-4a28-8a82-9bcc02e53c6f"/>
    <ds:schemaRef ds:uri="a28c900f-1e1b-4ecb-bfbb-620a541b15ed"/>
  </ds:schemaRefs>
</ds:datastoreItem>
</file>

<file path=customXml/itemProps2.xml><?xml version="1.0" encoding="utf-8"?>
<ds:datastoreItem xmlns:ds="http://schemas.openxmlformats.org/officeDocument/2006/customXml" ds:itemID="{DB7C7380-F6B0-495C-AF4C-15003CE4A8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101</Words>
  <Application>Microsoft Office PowerPoint</Application>
  <PresentationFormat>自定义</PresentationFormat>
  <Paragraphs>40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Faye W</dc:creator>
  <cp:lastModifiedBy>Mia Zhang</cp:lastModifiedBy>
  <cp:revision>6</cp:revision>
  <dcterms:created xsi:type="dcterms:W3CDTF">2021-03-24T06:06:41Z</dcterms:created>
  <dcterms:modified xsi:type="dcterms:W3CDTF">2023-08-11T08:23:14Z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2052-11.1.0.9991</vt:lpwstr>
  </property>
</Properties>
</file>